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1"/>
  </p:sld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BJ"/>
        </a:p>
      </c:txPr>
    </c:title>
    <c:autoTitleDeleted val="0"/>
    <c:plotArea>
      <c:layout/>
      <c:lineChart>
        <c:grouping val="percent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Feuil1!$A$2:$A$5</c:f>
              <c:strCache>
                <c:ptCount val="4"/>
                <c:pt idx="0">
                  <c:v>Catégorie 1</c:v>
                </c:pt>
                <c:pt idx="1">
                  <c:v>Catégorie 2</c:v>
                </c:pt>
                <c:pt idx="2">
                  <c:v>Catégorie 3</c:v>
                </c:pt>
                <c:pt idx="3">
                  <c:v>Catégorie 4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1DD-4549-8753-AFDAF9E804CA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Série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Feuil1!$A$2:$A$5</c:f>
              <c:strCache>
                <c:ptCount val="4"/>
                <c:pt idx="0">
                  <c:v>Catégorie 1</c:v>
                </c:pt>
                <c:pt idx="1">
                  <c:v>Catégorie 2</c:v>
                </c:pt>
                <c:pt idx="2">
                  <c:v>Catégorie 3</c:v>
                </c:pt>
                <c:pt idx="3">
                  <c:v>Catégorie 4</c:v>
                </c:pt>
              </c:strCache>
            </c:strRef>
          </c:cat>
          <c:val>
            <c:numRef>
              <c:f>Feuil1!$C$2:$C$5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1DD-4549-8753-AFDAF9E804CA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Série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Feuil1!$A$2:$A$5</c:f>
              <c:strCache>
                <c:ptCount val="4"/>
                <c:pt idx="0">
                  <c:v>Catégorie 1</c:v>
                </c:pt>
                <c:pt idx="1">
                  <c:v>Catégorie 2</c:v>
                </c:pt>
                <c:pt idx="2">
                  <c:v>Catégorie 3</c:v>
                </c:pt>
                <c:pt idx="3">
                  <c:v>Catégorie 4</c:v>
                </c:pt>
              </c:strCache>
            </c:strRef>
          </c:cat>
          <c:val>
            <c:numRef>
              <c:f>Feuil1!$D$2:$D$5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1DD-4549-8753-AFDAF9E804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3137768"/>
        <c:axId val="453138128"/>
      </c:lineChart>
      <c:catAx>
        <c:axId val="453137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BJ"/>
          </a:p>
        </c:txPr>
        <c:crossAx val="453138128"/>
        <c:crosses val="autoZero"/>
        <c:auto val="1"/>
        <c:lblAlgn val="ctr"/>
        <c:lblOffset val="100"/>
        <c:noMultiLvlLbl val="0"/>
      </c:catAx>
      <c:valAx>
        <c:axId val="453138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BJ"/>
          </a:p>
        </c:txPr>
        <c:crossAx val="453137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BJ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BJ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0F2BF-FFA4-4E34-BD75-6E15CC3DA2E9}" type="datetimeFigureOut">
              <a:rPr lang="fr-BJ" smtClean="0"/>
              <a:t>14/04/2025</a:t>
            </a:fld>
            <a:endParaRPr lang="fr-BJ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FC9AA-D7C8-4BFA-AB56-458F3D60CC27}" type="slidenum">
              <a:rPr lang="fr-BJ" smtClean="0"/>
              <a:t>‹N°›</a:t>
            </a:fld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1643835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0F2BF-FFA4-4E34-BD75-6E15CC3DA2E9}" type="datetimeFigureOut">
              <a:rPr lang="fr-BJ" smtClean="0"/>
              <a:t>14/04/2025</a:t>
            </a:fld>
            <a:endParaRPr lang="fr-BJ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FC9AA-D7C8-4BFA-AB56-458F3D60CC27}" type="slidenum">
              <a:rPr lang="fr-BJ" smtClean="0"/>
              <a:t>‹N°›</a:t>
            </a:fld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3888221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0F2BF-FFA4-4E34-BD75-6E15CC3DA2E9}" type="datetimeFigureOut">
              <a:rPr lang="fr-BJ" smtClean="0"/>
              <a:t>14/04/2025</a:t>
            </a:fld>
            <a:endParaRPr lang="fr-BJ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FC9AA-D7C8-4BFA-AB56-458F3D60CC27}" type="slidenum">
              <a:rPr lang="fr-BJ" smtClean="0"/>
              <a:t>‹N°›</a:t>
            </a:fld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35706237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0F2BF-FFA4-4E34-BD75-6E15CC3DA2E9}" type="datetimeFigureOut">
              <a:rPr lang="fr-BJ" smtClean="0"/>
              <a:t>14/04/2025</a:t>
            </a:fld>
            <a:endParaRPr lang="fr-BJ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FC9AA-D7C8-4BFA-AB56-458F3D60CC27}" type="slidenum">
              <a:rPr lang="fr-BJ" smtClean="0"/>
              <a:t>‹N°›</a:t>
            </a:fld>
            <a:endParaRPr lang="fr-BJ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492253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0F2BF-FFA4-4E34-BD75-6E15CC3DA2E9}" type="datetimeFigureOut">
              <a:rPr lang="fr-BJ" smtClean="0"/>
              <a:t>14/04/2025</a:t>
            </a:fld>
            <a:endParaRPr lang="fr-BJ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FC9AA-D7C8-4BFA-AB56-458F3D60CC27}" type="slidenum">
              <a:rPr lang="fr-BJ" smtClean="0"/>
              <a:t>‹N°›</a:t>
            </a:fld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15767230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0F2BF-FFA4-4E34-BD75-6E15CC3DA2E9}" type="datetimeFigureOut">
              <a:rPr lang="fr-BJ" smtClean="0"/>
              <a:t>14/04/2025</a:t>
            </a:fld>
            <a:endParaRPr lang="fr-BJ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FC9AA-D7C8-4BFA-AB56-458F3D60CC27}" type="slidenum">
              <a:rPr lang="fr-BJ" smtClean="0"/>
              <a:t>‹N°›</a:t>
            </a:fld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13180027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0F2BF-FFA4-4E34-BD75-6E15CC3DA2E9}" type="datetimeFigureOut">
              <a:rPr lang="fr-BJ" smtClean="0"/>
              <a:t>14/04/2025</a:t>
            </a:fld>
            <a:endParaRPr lang="fr-BJ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FC9AA-D7C8-4BFA-AB56-458F3D60CC27}" type="slidenum">
              <a:rPr lang="fr-BJ" smtClean="0"/>
              <a:t>‹N°›</a:t>
            </a:fld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35531791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0F2BF-FFA4-4E34-BD75-6E15CC3DA2E9}" type="datetimeFigureOut">
              <a:rPr lang="fr-BJ" smtClean="0"/>
              <a:t>14/04/2025</a:t>
            </a:fld>
            <a:endParaRPr lang="fr-BJ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FC9AA-D7C8-4BFA-AB56-458F3D60CC27}" type="slidenum">
              <a:rPr lang="fr-BJ" smtClean="0"/>
              <a:t>‹N°›</a:t>
            </a:fld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15587644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0F2BF-FFA4-4E34-BD75-6E15CC3DA2E9}" type="datetimeFigureOut">
              <a:rPr lang="fr-BJ" smtClean="0"/>
              <a:t>14/04/2025</a:t>
            </a:fld>
            <a:endParaRPr lang="fr-BJ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FC9AA-D7C8-4BFA-AB56-458F3D60CC27}" type="slidenum">
              <a:rPr lang="fr-BJ" smtClean="0"/>
              <a:t>‹N°›</a:t>
            </a:fld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1089841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0F2BF-FFA4-4E34-BD75-6E15CC3DA2E9}" type="datetimeFigureOut">
              <a:rPr lang="fr-BJ" smtClean="0"/>
              <a:t>14/04/2025</a:t>
            </a:fld>
            <a:endParaRPr lang="fr-BJ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FC9AA-D7C8-4BFA-AB56-458F3D60CC27}" type="slidenum">
              <a:rPr lang="fr-BJ" smtClean="0"/>
              <a:t>‹N°›</a:t>
            </a:fld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20857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0F2BF-FFA4-4E34-BD75-6E15CC3DA2E9}" type="datetimeFigureOut">
              <a:rPr lang="fr-BJ" smtClean="0"/>
              <a:t>14/04/2025</a:t>
            </a:fld>
            <a:endParaRPr lang="fr-BJ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FC9AA-D7C8-4BFA-AB56-458F3D60CC27}" type="slidenum">
              <a:rPr lang="fr-BJ" smtClean="0"/>
              <a:t>‹N°›</a:t>
            </a:fld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664980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0F2BF-FFA4-4E34-BD75-6E15CC3DA2E9}" type="datetimeFigureOut">
              <a:rPr lang="fr-BJ" smtClean="0"/>
              <a:t>14/04/2025</a:t>
            </a:fld>
            <a:endParaRPr lang="fr-BJ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FC9AA-D7C8-4BFA-AB56-458F3D60CC27}" type="slidenum">
              <a:rPr lang="fr-BJ" smtClean="0"/>
              <a:t>‹N°›</a:t>
            </a:fld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4250710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0F2BF-FFA4-4E34-BD75-6E15CC3DA2E9}" type="datetimeFigureOut">
              <a:rPr lang="fr-BJ" smtClean="0"/>
              <a:t>14/04/2025</a:t>
            </a:fld>
            <a:endParaRPr lang="fr-BJ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FC9AA-D7C8-4BFA-AB56-458F3D60CC27}" type="slidenum">
              <a:rPr lang="fr-BJ" smtClean="0"/>
              <a:t>‹N°›</a:t>
            </a:fld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613842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0F2BF-FFA4-4E34-BD75-6E15CC3DA2E9}" type="datetimeFigureOut">
              <a:rPr lang="fr-BJ" smtClean="0"/>
              <a:t>14/04/2025</a:t>
            </a:fld>
            <a:endParaRPr lang="fr-BJ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FC9AA-D7C8-4BFA-AB56-458F3D60CC27}" type="slidenum">
              <a:rPr lang="fr-BJ" smtClean="0"/>
              <a:t>‹N°›</a:t>
            </a:fld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675931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0F2BF-FFA4-4E34-BD75-6E15CC3DA2E9}" type="datetimeFigureOut">
              <a:rPr lang="fr-BJ" smtClean="0"/>
              <a:t>14/04/2025</a:t>
            </a:fld>
            <a:endParaRPr lang="fr-BJ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FC9AA-D7C8-4BFA-AB56-458F3D60CC27}" type="slidenum">
              <a:rPr lang="fr-BJ" smtClean="0"/>
              <a:t>‹N°›</a:t>
            </a:fld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6726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0F2BF-FFA4-4E34-BD75-6E15CC3DA2E9}" type="datetimeFigureOut">
              <a:rPr lang="fr-BJ" smtClean="0"/>
              <a:t>14/04/2025</a:t>
            </a:fld>
            <a:endParaRPr lang="fr-BJ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FC9AA-D7C8-4BFA-AB56-458F3D60CC27}" type="slidenum">
              <a:rPr lang="fr-BJ" smtClean="0"/>
              <a:t>‹N°›</a:t>
            </a:fld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1365595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0F2BF-FFA4-4E34-BD75-6E15CC3DA2E9}" type="datetimeFigureOut">
              <a:rPr lang="fr-BJ" smtClean="0"/>
              <a:t>14/04/2025</a:t>
            </a:fld>
            <a:endParaRPr lang="fr-BJ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J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FC9AA-D7C8-4BFA-AB56-458F3D60CC27}" type="slidenum">
              <a:rPr lang="fr-BJ" smtClean="0"/>
              <a:t>‹N°›</a:t>
            </a:fld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2569391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2020F2BF-FFA4-4E34-BD75-6E15CC3DA2E9}" type="datetimeFigureOut">
              <a:rPr lang="fr-BJ" smtClean="0"/>
              <a:t>14/04/2025</a:t>
            </a:fld>
            <a:endParaRPr lang="fr-BJ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fr-BJ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49CFC9AA-D7C8-4BFA-AB56-458F3D60CC27}" type="slidenum">
              <a:rPr lang="fr-BJ" smtClean="0"/>
              <a:t>‹N°›</a:t>
            </a:fld>
            <a:endParaRPr lang="fr-BJ"/>
          </a:p>
        </p:txBody>
      </p:sp>
    </p:spTree>
    <p:extLst>
      <p:ext uri="{BB962C8B-B14F-4D97-AF65-F5344CB8AC3E}">
        <p14:creationId xmlns:p14="http://schemas.microsoft.com/office/powerpoint/2010/main" val="28418827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m.wikipedia.org/wiki/Ebola_virus_epidemic_in_west_africa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creativecommons.org/licenses/by-sa/3.0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1ED91B-2E42-B58B-6B73-8FBA9F6EF9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REPUBIQUE DU BENIN</a:t>
            </a:r>
            <a:endParaRPr lang="fr-BJ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161B8FD-DB6D-214D-1F7A-D0D40B208C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Présentation </a:t>
            </a:r>
            <a:endParaRPr lang="fr-BJ" dirty="0"/>
          </a:p>
        </p:txBody>
      </p:sp>
    </p:spTree>
    <p:extLst>
      <p:ext uri="{BB962C8B-B14F-4D97-AF65-F5344CB8AC3E}">
        <p14:creationId xmlns:p14="http://schemas.microsoft.com/office/powerpoint/2010/main" val="3520177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0C6554-2E19-D331-064F-84CE99524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SITUATION GEOGRAPHIQUE</a:t>
            </a:r>
            <a:endParaRPr lang="fr-BJ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5C0DED8-B69E-AC15-1964-52B80FB887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204619" y="1681162"/>
            <a:ext cx="5715000" cy="3038475"/>
          </a:xfrm>
        </p:spPr>
      </p:pic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3AD0106F-FB18-0243-AE20-5519D7361F0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fr-FR" dirty="0"/>
              <a:t>Pays limitrophes: </a:t>
            </a:r>
          </a:p>
          <a:p>
            <a:pPr marL="285750" indent="-285750">
              <a:buFontTx/>
              <a:buChar char="-"/>
            </a:pPr>
            <a:r>
              <a:rPr lang="fr-FR" dirty="0"/>
              <a:t>Nord: Niger , Burkina Faso; </a:t>
            </a:r>
          </a:p>
          <a:p>
            <a:pPr marL="285750" indent="-285750">
              <a:buFontTx/>
              <a:buChar char="-"/>
            </a:pPr>
            <a:r>
              <a:rPr lang="fr-FR" dirty="0"/>
              <a:t>Ouest; Nigeria </a:t>
            </a:r>
          </a:p>
          <a:p>
            <a:pPr marL="285750" indent="-285750">
              <a:buFontTx/>
              <a:buChar char="-"/>
            </a:pPr>
            <a:r>
              <a:rPr lang="fr-FR" dirty="0"/>
              <a:t>Est: Togo </a:t>
            </a:r>
          </a:p>
          <a:p>
            <a:pPr marL="285750" indent="-285750">
              <a:buFontTx/>
              <a:buChar char="-"/>
            </a:pPr>
            <a:r>
              <a:rPr lang="fr-FR" dirty="0"/>
              <a:t>Sud ; océan atlantique </a:t>
            </a:r>
          </a:p>
          <a:p>
            <a:endParaRPr lang="fr-BJ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CAEBE1B-EE56-53B7-78BF-E1F72305DE18}"/>
              </a:ext>
            </a:extLst>
          </p:cNvPr>
          <p:cNvSpPr txBox="1"/>
          <p:nvPr/>
        </p:nvSpPr>
        <p:spPr>
          <a:xfrm>
            <a:off x="4189413" y="5541962"/>
            <a:ext cx="5715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J" sz="900">
                <a:hlinkClick r:id="rId3" tooltip="https://en.m.wikipedia.org/wiki/Ebola_virus_epidemic_in_west_africa"/>
              </a:rPr>
              <a:t>Cette photo</a:t>
            </a:r>
            <a:r>
              <a:rPr lang="fr-BJ" sz="900"/>
              <a:t> par Auteur inconnu est soumise à la licence </a:t>
            </a:r>
            <a:r>
              <a:rPr lang="fr-BJ" sz="900">
                <a:hlinkClick r:id="rId4" tooltip="https://creativecommons.org/licenses/by-sa/3.0/"/>
              </a:rPr>
              <a:t>CC BY-SA</a:t>
            </a:r>
            <a:endParaRPr lang="fr-BJ" sz="900"/>
          </a:p>
        </p:txBody>
      </p:sp>
    </p:spTree>
    <p:extLst>
      <p:ext uri="{BB962C8B-B14F-4D97-AF65-F5344CB8AC3E}">
        <p14:creationId xmlns:p14="http://schemas.microsoft.com/office/powerpoint/2010/main" val="2673702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62492DF2-E41A-157B-40BD-EE23950D8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QUELQUES STATISQUES </a:t>
            </a:r>
            <a:endParaRPr lang="fr-BJ" dirty="0"/>
          </a:p>
        </p:txBody>
      </p:sp>
      <p:graphicFrame>
        <p:nvGraphicFramePr>
          <p:cNvPr id="11" name="Espace réservé du contenu 10">
            <a:extLst>
              <a:ext uri="{FF2B5EF4-FFF2-40B4-BE49-F238E27FC236}">
                <a16:creationId xmlns:a16="http://schemas.microsoft.com/office/drawing/2014/main" id="{4D1C4032-C365-55AC-A9BD-0D8554CAF1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8621923"/>
              </p:ext>
            </p:extLst>
          </p:nvPr>
        </p:nvGraphicFramePr>
        <p:xfrm>
          <a:off x="4054475" y="2433638"/>
          <a:ext cx="4083050" cy="2519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0">
                  <a:extLst>
                    <a:ext uri="{9D8B030D-6E8A-4147-A177-3AD203B41FA5}">
                      <a16:colId xmlns:a16="http://schemas.microsoft.com/office/drawing/2014/main" val="1827236381"/>
                    </a:ext>
                  </a:extLst>
                </a:gridCol>
                <a:gridCol w="2000250">
                  <a:extLst>
                    <a:ext uri="{9D8B030D-6E8A-4147-A177-3AD203B41FA5}">
                      <a16:colId xmlns:a16="http://schemas.microsoft.com/office/drawing/2014/main" val="2817071981"/>
                    </a:ext>
                  </a:extLst>
                </a:gridCol>
              </a:tblGrid>
              <a:tr h="583406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ELEMENTS</a:t>
                      </a:r>
                      <a:endParaRPr lang="fr-BJ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DONNES</a:t>
                      </a:r>
                      <a:endParaRPr lang="fr-BJ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8900514"/>
                  </a:ext>
                </a:extLst>
              </a:tr>
              <a:tr h="645319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Populations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12 000 000</a:t>
                      </a:r>
                      <a:endParaRPr lang="fr-BJ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2156318"/>
                  </a:ext>
                </a:extLst>
              </a:tr>
              <a:tr h="645319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Département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</a:t>
                      </a:r>
                      <a:endParaRPr lang="fr-BJ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2714564"/>
                  </a:ext>
                </a:extLst>
              </a:tr>
              <a:tr h="645319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Communes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77</a:t>
                      </a:r>
                      <a:endParaRPr lang="fr-BJ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7079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254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CFF43-BE6F-0FC6-2C0F-1920C8E0E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EVOLUTION DE LA POPULATION</a:t>
            </a:r>
            <a:endParaRPr lang="fr-BJ" dirty="0"/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D4F59A5D-A2E2-59CC-C6A2-BCCACD7D51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6068525"/>
              </p:ext>
            </p:extLst>
          </p:nvPr>
        </p:nvGraphicFramePr>
        <p:xfrm>
          <a:off x="914400" y="1731963"/>
          <a:ext cx="10353675" cy="4059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42700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50CB7F-DC7A-3041-745A-02FB9D7C3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ACTIVITES </a:t>
            </a:r>
            <a:endParaRPr lang="fr-BJ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A97EF9-B383-AE88-1F4D-775468ED7C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Pêche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Agriculture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Elevage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Commerce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Tourisme </a:t>
            </a:r>
          </a:p>
          <a:p>
            <a:pPr marL="0" indent="0">
              <a:buNone/>
            </a:pPr>
            <a:endParaRPr lang="fr-BJ" dirty="0"/>
          </a:p>
        </p:txBody>
      </p:sp>
    </p:spTree>
    <p:extLst>
      <p:ext uri="{BB962C8B-B14F-4D97-AF65-F5344CB8AC3E}">
        <p14:creationId xmlns:p14="http://schemas.microsoft.com/office/powerpoint/2010/main" val="30280023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dois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dois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rdois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TM04033929[[fn=Ardoise]]</Template>
  <TotalTime>23</TotalTime>
  <Words>63</Words>
  <Application>Microsoft Office PowerPoint</Application>
  <PresentationFormat>Grand écran</PresentationFormat>
  <Paragraphs>26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Arial</vt:lpstr>
      <vt:lpstr>Calisto MT</vt:lpstr>
      <vt:lpstr>Wingdings 2</vt:lpstr>
      <vt:lpstr>Ardoise</vt:lpstr>
      <vt:lpstr>REPUBIQUE DU BENIN</vt:lpstr>
      <vt:lpstr>SITUATION GEOGRAPHIQUE</vt:lpstr>
      <vt:lpstr>QUELQUES STATISQUES </vt:lpstr>
      <vt:lpstr>EVOLUTION DE LA POPULATION</vt:lpstr>
      <vt:lpstr>ACTIVITES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SG2</dc:creator>
  <cp:lastModifiedBy>SG2</cp:lastModifiedBy>
  <cp:revision>1</cp:revision>
  <dcterms:created xsi:type="dcterms:W3CDTF">2025-04-14T08:52:53Z</dcterms:created>
  <dcterms:modified xsi:type="dcterms:W3CDTF">2025-04-14T09:16:41Z</dcterms:modified>
</cp:coreProperties>
</file>