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06" autoAdjust="0"/>
  </p:normalViewPr>
  <p:slideViewPr>
    <p:cSldViewPr snapToGrid="0">
      <p:cViewPr varScale="1">
        <p:scale>
          <a:sx n="39" d="100"/>
          <a:sy n="39" d="100"/>
        </p:scale>
        <p:origin x="1032" y="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33" d="100"/>
          <a:sy n="33" d="100"/>
        </p:scale>
        <p:origin x="228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B9BEC-1433-4597-BFE5-C48B5619DB85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A15A8-991A-45AA-AD44-6CB6508B2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4387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b="1" u="sng" dirty="0"/>
              <a:t>ENA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A15A8-991A-45AA-AD44-6CB6508B231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464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5D3E1-3CDD-33C6-B440-B268347A9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3038" y="3262663"/>
            <a:ext cx="8361229" cy="1186341"/>
          </a:xfrm>
        </p:spPr>
        <p:txBody>
          <a:bodyPr/>
          <a:lstStyle/>
          <a:p>
            <a:r>
              <a:rPr lang="fr-FR" dirty="0" err="1"/>
              <a:t>ena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D1C334-4B89-5C5A-4B7E-9AF12DB47A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8131" y="4414838"/>
            <a:ext cx="6831673" cy="1086237"/>
          </a:xfrm>
        </p:spPr>
        <p:txBody>
          <a:bodyPr/>
          <a:lstStyle/>
          <a:p>
            <a:r>
              <a:rPr lang="fr-FR" b="1" i="1" dirty="0"/>
              <a:t>Ecole Nationale d’Administration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Zoom de diapositive 4">
                <a:extLst>
                  <a:ext uri="{FF2B5EF4-FFF2-40B4-BE49-F238E27FC236}">
                    <a16:creationId xmlns:a16="http://schemas.microsoft.com/office/drawing/2014/main" id="{B123EFA6-09BA-2075-A0F6-79102BA1FE7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0396347"/>
                  </p:ext>
                </p:extLst>
              </p:nvPr>
            </p:nvGraphicFramePr>
            <p:xfrm>
              <a:off x="1299038" y="1050132"/>
              <a:ext cx="3048000" cy="1714500"/>
            </p:xfrm>
            <a:graphic>
              <a:graphicData uri="http://schemas.microsoft.com/office/powerpoint/2016/slidezoom">
                <pslz:sldZm>
                  <pslz:sldZmObj sldId="256" cId="2723180511">
                    <pslz:zmPr id="{7C596C2D-E468-40AD-9FAF-9324D7E981EF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Zoom de diapositive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B123EFA6-09BA-2075-A0F6-79102BA1FE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99038" y="1050132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10" name="Image 9" descr="Formation ">
            <a:extLst>
              <a:ext uri="{FF2B5EF4-FFF2-40B4-BE49-F238E27FC236}">
                <a16:creationId xmlns:a16="http://schemas.microsoft.com/office/drawing/2014/main" id="{CFED8FF5-108F-F367-6B52-1648CAAD4B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97" y="574589"/>
            <a:ext cx="10799805" cy="5708821"/>
          </a:xfrm>
          <a:prstGeom prst="rect">
            <a:avLst/>
          </a:prstGeom>
        </p:spPr>
      </p:pic>
      <p:pic>
        <p:nvPicPr>
          <p:cNvPr id="11" name="Image 10" descr="Formation ">
            <a:extLst>
              <a:ext uri="{FF2B5EF4-FFF2-40B4-BE49-F238E27FC236}">
                <a16:creationId xmlns:a16="http://schemas.microsoft.com/office/drawing/2014/main" id="{3AA7449C-72E5-C169-A6B9-4408744BB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97" y="819299"/>
            <a:ext cx="10799805" cy="628341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F5B108C0-B9A7-81B1-0B0C-78FAE7FC8D77}"/>
              </a:ext>
            </a:extLst>
          </p:cNvPr>
          <p:cNvSpPr txBox="1"/>
          <p:nvPr/>
        </p:nvSpPr>
        <p:spPr>
          <a:xfrm>
            <a:off x="5639065" y="819299"/>
            <a:ext cx="55452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Formation</a:t>
            </a:r>
          </a:p>
        </p:txBody>
      </p:sp>
    </p:spTree>
    <p:extLst>
      <p:ext uri="{BB962C8B-B14F-4D97-AF65-F5344CB8AC3E}">
        <p14:creationId xmlns:p14="http://schemas.microsoft.com/office/powerpoint/2010/main" val="2723180511"/>
      </p:ext>
    </p:extLst>
  </p:cSld>
  <p:clrMapOvr>
    <a:masterClrMapping/>
  </p:clrMapOvr>
</p:sld>
</file>

<file path=ppt/theme/theme1.xml><?xml version="1.0" encoding="utf-8"?>
<a:theme xmlns:a="http://schemas.openxmlformats.org/drawingml/2006/main" name="Cadrage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TM10001105[[fn=Cadrage]]</Template>
  <TotalTime>18</TotalTime>
  <Words>7</Words>
  <Application>Microsoft Office PowerPoint</Application>
  <PresentationFormat>Grand écran</PresentationFormat>
  <Paragraphs>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Calibri</vt:lpstr>
      <vt:lpstr>Franklin Gothic Book</vt:lpstr>
      <vt:lpstr>Cadrage</vt:lpstr>
      <vt:lpstr>ena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Cirfena36</dc:creator>
  <cp:lastModifiedBy>Cirfena36</cp:lastModifiedBy>
  <cp:revision>2</cp:revision>
  <dcterms:created xsi:type="dcterms:W3CDTF">2024-11-11T11:19:44Z</dcterms:created>
  <dcterms:modified xsi:type="dcterms:W3CDTF">2024-11-13T16:53:37Z</dcterms:modified>
</cp:coreProperties>
</file>