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sldIdLst>
    <p:sldId id="256" r:id="rId2"/>
    <p:sldId id="266" r:id="rId3"/>
    <p:sldId id="257" r:id="rId4"/>
    <p:sldId id="265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overhead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309" autoAdjust="0"/>
    <p:restoredTop sz="94660"/>
  </p:normalViewPr>
  <p:slideViewPr>
    <p:cSldViewPr snapToGrid="0">
      <p:cViewPr varScale="1">
        <p:scale>
          <a:sx n="52" d="100"/>
          <a:sy n="52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96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192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86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961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90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154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49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7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9703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52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948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3B75112-C533-4F86-8140-E1883E3BE76E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BD491BE-FD02-4E49-B1C9-12C47B6A82D7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46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93FF2-ED43-988E-D517-95B41D8A85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1-INFORMATIQUE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9CD0EB6-04F4-E4E7-7E29-F07708A556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554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E79F08-D29D-7802-44B5-4300F0295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8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294F03-5FE7-1BBA-322C-0DB30271D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07C4EB-4F7D-6FF5-896B-6AD9C4E15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294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4BA512-A561-E57E-F0BB-86CB44EBD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9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8B8F027-5636-BD96-F7F4-8AE5A49F1BF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DDDAFF4-6722-7F02-0ED1-3327AC0F3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89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F04765-CC86-4C88-67D0-38774E388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952FBB-ECA3-8644-AE88-9DDA35017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497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DA4776-3C89-9E53-E4B7-A94F36253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C5B5D1-C6A3-8695-E631-6775FD0D3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9844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0D27E-8956-0F27-65BF-2847CA31F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A9967-7761-67AB-AFAD-4B901768B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6333B6-DB1D-1635-8D4B-9B43BA99C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1074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100713-2FB1-0F2A-87B6-0EE84026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277C83-1F8C-97C4-1C54-CFADD427F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4630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D8E40-9906-9899-24F4-F6C0F4395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81E1E6-97D8-C61F-8689-4E3572FEF9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D9A3BDE-4163-9C39-7886-9743D51F72F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713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80B358-AD3F-9B95-1C29-AB6F5B4AA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C44856-4DA0-C607-53FE-635EBF13BE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43ACBA-7949-9214-6B5A-AB7E1C35F1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247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C5DC9F-50DC-20D1-36FF-604722F51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6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765F7BF1-3FCF-99E6-E29F-89FBB9C97C84}"/>
              </a:ext>
            </a:extLst>
          </p:cNvPr>
          <p:cNvSpPr/>
          <p:nvPr/>
        </p:nvSpPr>
        <p:spPr>
          <a:xfrm>
            <a:off x="1350170" y="2839642"/>
            <a:ext cx="3343275" cy="2035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" name="Émoticône 4">
            <a:extLst>
              <a:ext uri="{FF2B5EF4-FFF2-40B4-BE49-F238E27FC236}">
                <a16:creationId xmlns:a16="http://schemas.microsoft.com/office/drawing/2014/main" id="{1C78D7C1-C796-23CC-A578-414C583E1236}"/>
              </a:ext>
            </a:extLst>
          </p:cNvPr>
          <p:cNvSpPr/>
          <p:nvPr/>
        </p:nvSpPr>
        <p:spPr>
          <a:xfrm>
            <a:off x="4029075" y="2839643"/>
            <a:ext cx="3096816" cy="2753915"/>
          </a:xfrm>
          <a:prstGeom prst="smileyFac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1924881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F2E80F-AEC4-3F2B-82BE-4158B52A43FA}"/>
              </a:ext>
            </a:extLst>
          </p:cNvPr>
          <p:cNvSpPr txBox="1"/>
          <p:nvPr/>
        </p:nvSpPr>
        <p:spPr>
          <a:xfrm>
            <a:off x="342900" y="1575197"/>
            <a:ext cx="27283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615009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100</TotalTime>
  <Words>10</Words>
  <Application>Microsoft Office PowerPoint</Application>
  <PresentationFormat>Transparent</PresentationFormat>
  <Paragraphs>10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Tw Cen MT</vt:lpstr>
      <vt:lpstr>Tw Cen MT Condensed</vt:lpstr>
      <vt:lpstr>Wingdings 3</vt:lpstr>
      <vt:lpstr>Intégral</vt:lpstr>
      <vt:lpstr>1-INFORMATIQUE</vt:lpstr>
      <vt:lpstr>Présentation PowerPoint</vt:lpstr>
      <vt:lpstr>2</vt:lpstr>
      <vt:lpstr>2</vt:lpstr>
      <vt:lpstr>3</vt:lpstr>
      <vt:lpstr>4</vt:lpstr>
      <vt:lpstr>5</vt:lpstr>
      <vt:lpstr>6</vt:lpstr>
      <vt:lpstr>Présentation PowerPoint</vt:lpstr>
      <vt:lpstr>8</vt:lpstr>
      <vt:lpstr>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Cirf_ena</dc:creator>
  <cp:lastModifiedBy>Cirf_ena</cp:lastModifiedBy>
  <cp:revision>1</cp:revision>
  <dcterms:created xsi:type="dcterms:W3CDTF">2026-07-03T08:59:45Z</dcterms:created>
  <dcterms:modified xsi:type="dcterms:W3CDTF">2026-07-03T10:40:12Z</dcterms:modified>
</cp:coreProperties>
</file>