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25DD8B-77CC-49ED-B57B-A2AEEF7620BF}" type="datetimeFigureOut">
              <a:rPr lang="fr-FR" smtClean="0"/>
              <a:t>24/04/2025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C41419-525C-4374-B605-15EDC0F95B0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2595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5C26FD-8F96-1BCE-112C-A0B3FDCB23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05783A6-EEA1-E803-026B-1F6EE214D5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C166242-263E-7F7D-2385-466ABDEDB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4A19-345C-45F3-A453-CF6A4419F446}" type="datetimeFigureOut">
              <a:rPr lang="fr-FR" smtClean="0"/>
              <a:t>24/04/2025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118B2C6-444F-2583-212F-5D1910B09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05D8C20-AF1E-8FE6-E33A-17FC96853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A8A7-DF9E-4C27-BE76-E9AFE5C354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3830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F74703-BDAA-B860-EF9D-BDCEE0F831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822FB67-FEAF-48F6-586E-F8F4623F07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9E6EB94-36DB-A6CB-16B9-E5B35307E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4A19-345C-45F3-A453-CF6A4419F446}" type="datetimeFigureOut">
              <a:rPr lang="fr-FR" smtClean="0"/>
              <a:t>24/04/2025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F7A42C2-6F3E-A684-4EDA-F9B8E84F4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FE53F9E-7B1D-6D02-87FA-BFB32CC44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A8A7-DF9E-4C27-BE76-E9AFE5C354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2572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BC78805-72BF-7C86-897D-FA60354B29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FEABC8D-54FB-63AF-C2F6-0B0DF898B4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48FACC9-DEC6-D5DD-9E1E-988F3E41E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4A19-345C-45F3-A453-CF6A4419F446}" type="datetimeFigureOut">
              <a:rPr lang="fr-FR" smtClean="0"/>
              <a:t>24/04/2025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36EC550-2D07-CEAA-F66B-967D5FF68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4F47546-623C-7EE2-17DA-F08CB9400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A8A7-DF9E-4C27-BE76-E9AFE5C354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1040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7B934F-4147-57CA-94EE-FADAB93BE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A483360-4AA3-6C7C-61B3-6C99A428F4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344B2E7-FCF3-2DA3-BBA1-CC74DB4C9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4A19-345C-45F3-A453-CF6A4419F446}" type="datetimeFigureOut">
              <a:rPr lang="fr-FR" smtClean="0"/>
              <a:t>24/04/2025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3A16EAD-6C93-F041-E0A6-4003E3461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B261D9A-FF0E-0959-EE1B-DAB73FFB2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A8A7-DF9E-4C27-BE76-E9AFE5C354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1432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DFEFF8-6C91-96AF-B5CA-D669BD3F2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C0AFBD9-2FAA-9DA3-EF7B-F9CF01F853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1DB5D80-0507-11B6-2721-EAE67AE96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4A19-345C-45F3-A453-CF6A4419F446}" type="datetimeFigureOut">
              <a:rPr lang="fr-FR" smtClean="0"/>
              <a:t>24/04/2025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E3B38AB-CA32-9F85-15A6-79394DA2E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3BA19F9-98E6-3C76-A5CE-CCE06208D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A8A7-DF9E-4C27-BE76-E9AFE5C354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9747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1153DE-C318-F18D-1333-EAA983B46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B684C54-F6BF-CBEF-BEF8-1098ECC1CD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D308236-6830-9F60-E3A4-0C34FAA5F0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5CF3772-5F82-FC69-73A7-970FDCE0E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4A19-345C-45F3-A453-CF6A4419F446}" type="datetimeFigureOut">
              <a:rPr lang="fr-FR" smtClean="0"/>
              <a:t>24/04/2025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A11F54-7F58-E069-AF60-FA882B5E0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6EA118F-C241-55B4-5854-7960FA6FF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A8A7-DF9E-4C27-BE76-E9AFE5C354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2474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500CC1-7AC0-7179-AB80-55DBD9BE5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95D5F0B-511F-D7F5-4265-04DBFD4D4D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3CE7DBB-692D-DFE8-C5B6-CB73BECE5E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CF5C896-BE04-E841-A3FD-AFBB7C2707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03F99D1-333B-B627-BE92-E61E5CF31C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B36C7E1-ECC9-F60F-4104-C458C94B6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4A19-345C-45F3-A453-CF6A4419F446}" type="datetimeFigureOut">
              <a:rPr lang="fr-FR" smtClean="0"/>
              <a:t>24/04/2025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3874FE1-3CB3-38BC-4A14-DE1AC7883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62311AA-0D58-3EF9-DBFA-862C2BD0C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A8A7-DF9E-4C27-BE76-E9AFE5C354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9044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5A81AB-5FE5-7F19-EBEF-0E77EC6DC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B05118A-0275-66C5-34F1-818443973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4A19-345C-45F3-A453-CF6A4419F446}" type="datetimeFigureOut">
              <a:rPr lang="fr-FR" smtClean="0"/>
              <a:t>24/04/2025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15F4D8F-2479-1CC8-377A-2C4783A71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97442D3-EFB5-36BF-2E1B-C3644F817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A8A7-DF9E-4C27-BE76-E9AFE5C354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5086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737D2E6-9A4F-3859-20AC-C71924138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4A19-345C-45F3-A453-CF6A4419F446}" type="datetimeFigureOut">
              <a:rPr lang="fr-FR" smtClean="0"/>
              <a:t>24/04/2025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A876E3E-F7CA-A07E-17EF-37FFF8323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81654B-1F9E-E2BC-53B1-4EC56652C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A8A7-DF9E-4C27-BE76-E9AFE5C354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3556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3E5B16-E86F-83EA-4972-11E7336613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A92368A-4446-D312-A157-993DE6889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DEA0065-3ABA-E70F-642C-AFEFEFE5D7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7DD1D0F-C5E2-6B8F-11A0-56C3A1F64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4A19-345C-45F3-A453-CF6A4419F446}" type="datetimeFigureOut">
              <a:rPr lang="fr-FR" smtClean="0"/>
              <a:t>24/04/2025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97A9CAA-7B55-1E14-6B13-986F6AAB5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D9FA9E2-5E78-A52E-F9CD-B3A90F747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A8A7-DF9E-4C27-BE76-E9AFE5C354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4087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15EF9F-B590-AE55-F2FD-80DAF1467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D390BC9-F127-20A0-F6A9-AFD2A0F06A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1AFE98F-C4CD-DAC2-D6C4-3C4DB1C9F5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7983925-92D8-4036-8076-FFA756E0B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D4A19-345C-45F3-A453-CF6A4419F446}" type="datetimeFigureOut">
              <a:rPr lang="fr-FR" smtClean="0"/>
              <a:t>24/04/2025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AB46AF0-31F9-D45B-19F8-72224FD6F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726D987-628E-BA13-7519-17798936E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A8A7-DF9E-4C27-BE76-E9AFE5C354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6798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76BA09A-D2E0-C935-AADD-9A5694688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63DA31-E148-C525-3523-458547096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4C7837D-EA5C-41BA-A082-110D13582D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D4A19-345C-45F3-A453-CF6A4419F446}" type="datetimeFigureOut">
              <a:rPr lang="fr-FR" smtClean="0"/>
              <a:t>24/04/2025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50145C4-9428-25DE-526A-18C750B255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1351716-A154-C649-E6CD-CA9820CEE9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3A8A7-DF9E-4C27-BE76-E9AFE5C354C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3747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F2EC6F-BDEC-F4D7-ABC1-7B4FC2054D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A63AD34-6823-C87B-EDBB-6096AAE87C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5534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A7D7DA-7D9A-6115-C978-CBA171A9F6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5FA66B1-ED7E-0B71-96FF-C759BD9894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29555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62781A-AD7C-8C33-6801-6331F734C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283BE93-6843-0581-0463-91376917A1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983709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Grand écran</PresentationFormat>
  <Paragraphs>0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formule</dc:creator>
  <cp:lastModifiedBy>formule</cp:lastModifiedBy>
  <cp:revision>1</cp:revision>
  <dcterms:created xsi:type="dcterms:W3CDTF">2025-04-24T08:18:00Z</dcterms:created>
  <dcterms:modified xsi:type="dcterms:W3CDTF">2025-04-24T08:21:13Z</dcterms:modified>
</cp:coreProperties>
</file>