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2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598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6730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7005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944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6522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1424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72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18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328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530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1719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590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553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370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265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830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88C9E-C30C-4B32-815C-11D8C72B474A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3B73E4-8237-4B67-8476-D880C9962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672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606DA2-B393-7634-531B-192FC74026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latin typeface="Stencil" panose="040409050D0802020404" pitchFamily="82" charset="0"/>
              </a:rPr>
              <a:t>LA FORMATION PROFESIONNELLE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6072C59-86F9-6547-0FEF-F597F0977F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80961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3C2BE3-9A1C-0F47-E277-906317DE2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462" y="306333"/>
            <a:ext cx="8911687" cy="1280890"/>
          </a:xfrm>
        </p:spPr>
        <p:txBody>
          <a:bodyPr>
            <a:normAutofit/>
          </a:bodyPr>
          <a:lstStyle/>
          <a:p>
            <a:r>
              <a:rPr lang="fr-FR" sz="4000" b="1" dirty="0">
                <a:latin typeface="Stencil" panose="040409050D0802020404" pitchFamily="82" charset="0"/>
              </a:rPr>
              <a:t>LES SOLUTIONS POUR SE FORMER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929F14-067A-83DE-02D2-013A6382A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662" y="2276475"/>
            <a:ext cx="8915400" cy="3777622"/>
          </a:xfrm>
        </p:spPr>
        <p:txBody>
          <a:bodyPr/>
          <a:lstStyle/>
          <a:p>
            <a:r>
              <a:rPr lang="fr-FR" sz="3000" b="1" dirty="0">
                <a:latin typeface="Stencil" panose="040409050D0802020404" pitchFamily="82" charset="0"/>
              </a:rPr>
              <a:t>-La formation initiale</a:t>
            </a:r>
          </a:p>
          <a:p>
            <a:r>
              <a:rPr lang="fr-FR" sz="3000" b="1" dirty="0">
                <a:latin typeface="Stencil" panose="040409050D0802020404" pitchFamily="82" charset="0"/>
              </a:rPr>
              <a:t>Les salariés du privé</a:t>
            </a:r>
          </a:p>
          <a:p>
            <a:r>
              <a:rPr lang="fr-FR" sz="3000" b="1" dirty="0">
                <a:latin typeface="Stencil" panose="040409050D0802020404" pitchFamily="82" charset="0"/>
              </a:rPr>
              <a:t>Les prestataires de formations</a:t>
            </a:r>
          </a:p>
          <a:p>
            <a:r>
              <a:rPr lang="fr-FR" sz="3000" b="1" dirty="0">
                <a:latin typeface="Stencil" panose="040409050D0802020404" pitchFamily="82" charset="0"/>
              </a:rPr>
              <a:t>La formation continue professionnelle</a:t>
            </a:r>
          </a:p>
          <a:p>
            <a:pPr>
              <a:buFont typeface="Wingdings" panose="05000000000000000000" pitchFamily="2" charset="2"/>
              <a:buChar char="v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293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theme/theme1.xml><?xml version="1.0" encoding="utf-8"?>
<a:theme xmlns:a="http://schemas.openxmlformats.org/drawingml/2006/main" name="Brin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</TotalTime>
  <Words>24</Words>
  <Application>Microsoft Office PowerPoint</Application>
  <PresentationFormat>Grand écran</PresentationFormat>
  <Paragraphs>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Century Gothic</vt:lpstr>
      <vt:lpstr>Stencil</vt:lpstr>
      <vt:lpstr>Wingdings</vt:lpstr>
      <vt:lpstr>Wingdings 3</vt:lpstr>
      <vt:lpstr>Brin</vt:lpstr>
      <vt:lpstr>LA FORMATION PROFESIONNELLE</vt:lpstr>
      <vt:lpstr>LES SOLUTIONS POUR SE FORMER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Cirf_ena</dc:creator>
  <cp:lastModifiedBy>Cirf_ena</cp:lastModifiedBy>
  <cp:revision>1</cp:revision>
  <dcterms:created xsi:type="dcterms:W3CDTF">2026-07-03T11:47:31Z</dcterms:created>
  <dcterms:modified xsi:type="dcterms:W3CDTF">2026-07-03T12:03:21Z</dcterms:modified>
</cp:coreProperties>
</file>