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7" r:id="rId2"/>
    <p:sldId id="259" r:id="rId3"/>
    <p:sldId id="260" r:id="rId4"/>
    <p:sldId id="261" r:id="rId5"/>
    <p:sldId id="256" r:id="rId6"/>
    <p:sldId id="262" r:id="rId7"/>
    <p:sldId id="265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79619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48481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488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1625900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7297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478488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4190824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283804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520529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9083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588997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607864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09851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325928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76557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52593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5124B-4851-44A9-90D3-756FA8B88FC7}" type="datetimeFigureOut">
              <a:rPr lang="fr-BJ" smtClean="0"/>
              <a:t>03/07/2026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J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C0ECCD5-E041-4DB3-B983-F56BBD90166A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978054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546F02-D126-1579-3625-35EBE8D420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1 informatique</a:t>
            </a:r>
            <a:endParaRPr lang="fr-BJ" dirty="0"/>
          </a:p>
        </p:txBody>
      </p:sp>
      <p:sp>
        <p:nvSpPr>
          <p:cNvPr id="9" name="Sous-titre 8">
            <a:extLst>
              <a:ext uri="{FF2B5EF4-FFF2-40B4-BE49-F238E27FC236}">
                <a16:creationId xmlns:a16="http://schemas.microsoft.com/office/drawing/2014/main" id="{E68C4696-AD1E-E747-935C-8C63A7312F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123481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2CA37-562E-6BC9-6440-98AD3FDD9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</a:t>
            </a:r>
            <a:endParaRPr lang="fr-BJ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BF467-CAF2-0CF2-842B-D53D2B447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001857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225C47-9D96-BD38-09FE-D6D39911C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  <a:endParaRPr lang="fr-BJ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176094-0BA2-3763-3312-1793489A44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D7A886-D535-48AB-B15F-534CB08670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30672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753118-E1EF-D005-F092-6593E1ED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5</a:t>
            </a:r>
            <a:endParaRPr lang="fr-BJ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AF15B6-F471-EE7D-7252-18412C1CB6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B81719-3878-C3F5-568F-E9174466A7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2A7E40E-3467-EA0C-A6C7-3DBC746467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20D6788-64B6-4732-457B-12BD4B6E5C8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1425214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AD59D-FFDF-D860-9E62-05001C5730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108" y="2297611"/>
            <a:ext cx="8915399" cy="2262781"/>
          </a:xfrm>
        </p:spPr>
        <p:txBody>
          <a:bodyPr/>
          <a:lstStyle/>
          <a:p>
            <a:endParaRPr lang="fr-BJ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BFE90B-BE3D-1387-88A1-D063D828A9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J" dirty="0"/>
          </a:p>
        </p:txBody>
      </p:sp>
    </p:spTree>
    <p:extLst>
      <p:ext uri="{BB962C8B-B14F-4D97-AF65-F5344CB8AC3E}">
        <p14:creationId xmlns:p14="http://schemas.microsoft.com/office/powerpoint/2010/main" val="2912722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9C9A02-B0A8-4AFD-D1D8-BF940F03C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6</a:t>
            </a:r>
            <a:endParaRPr lang="fr-BJ" dirty="0"/>
          </a:p>
        </p:txBody>
      </p:sp>
    </p:spTree>
    <p:extLst>
      <p:ext uri="{BB962C8B-B14F-4D97-AF65-F5344CB8AC3E}">
        <p14:creationId xmlns:p14="http://schemas.microsoft.com/office/powerpoint/2010/main" val="12900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12D8E6-BF29-DD99-4890-ECF4DA492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9</a:t>
            </a:r>
            <a:endParaRPr lang="fr-BJ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D25BA4E-F71C-96EC-51FB-703D85A73AE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E812B35-CBFD-1E72-F636-1F2370C3E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8158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183828-6E25-7C55-7DDF-732240D35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8</a:t>
            </a:r>
            <a:endParaRPr lang="fr-BJ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608B76-0B5B-C8A8-561F-1F9D9D152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E590FB-CE18-1BF8-8E61-2F313E0C1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384294491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8</Words>
  <Application>Microsoft Office PowerPoint</Application>
  <PresentationFormat>Grand écran</PresentationFormat>
  <Paragraphs>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Brin</vt:lpstr>
      <vt:lpstr>1 informatique</vt:lpstr>
      <vt:lpstr>3</vt:lpstr>
      <vt:lpstr>4</vt:lpstr>
      <vt:lpstr>5</vt:lpstr>
      <vt:lpstr>Présentation PowerPoint</vt:lpstr>
      <vt:lpstr>6</vt:lpstr>
      <vt:lpstr>9</vt:lpstr>
      <vt:lpstr>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CirfEna19</dc:creator>
  <cp:lastModifiedBy>CirfEna19</cp:lastModifiedBy>
  <cp:revision>1</cp:revision>
  <dcterms:created xsi:type="dcterms:W3CDTF">2026-07-03T10:07:03Z</dcterms:created>
  <dcterms:modified xsi:type="dcterms:W3CDTF">2026-07-03T10:40:33Z</dcterms:modified>
</cp:coreProperties>
</file>